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916" r:id="rId1"/>
  </p:sldMasterIdLst>
  <p:notesMasterIdLst>
    <p:notesMasterId r:id="rId6"/>
  </p:notesMasterIdLst>
  <p:sldIdLst>
    <p:sldId id="445" r:id="rId2"/>
    <p:sldId id="447" r:id="rId3"/>
    <p:sldId id="449" r:id="rId4"/>
    <p:sldId id="448" r:id="rId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175595E6-FC67-41BE-BE01-D43B37D7E252}">
  <a:tblStyle styleId="{175595E6-FC67-41BE-BE01-D43B37D7E252}" styleName="Table_0"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 cmpd="sng">
              <a:solidFill>
                <a:srgbClr val="B8B8B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B8B8B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B8B8B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B8B8B8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B8B8B8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B8B8B8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BEBEB"/>
          </a:solidFill>
        </a:fill>
      </a:tcStyle>
    </a:wholeTbl>
    <a:band2H>
      <a:tcTxStyle b="off" i="of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EFDFD"/>
      </a:tcTxStyle>
      <a:tcStyle>
        <a:tcBdr>
          <a:left>
            <a:ln w="12700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 cmpd="sng">
              <a:solidFill>
                <a:srgbClr val="B8B8B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B8B8B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25400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B8B8B8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B8B8B8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EFDFD"/>
      </a:tcTxStyle>
      <a:tcStyle>
        <a:tcBdr>
          <a:left>
            <a:ln w="12700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008600"/>
          </a:solidFill>
        </a:fill>
      </a:tcStyle>
    </a:firstRow>
  </a:tblStyle>
  <a:tblStyle styleId="{6D9EFF23-EADF-46DB-8540-7FF6EF82ABB2}" styleName="Table_1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2" d="100"/>
          <a:sy n="112" d="100"/>
        </p:scale>
        <p:origin x="-1200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041640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0" name="Shape 3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1" name="Shape 3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6" name="Shape 3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7" name="Shape 3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6" name="Shape 3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7" name="Shape 3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6" name="Shape 3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7" name="Shape 3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eckmark list"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Shape 1539"/>
          <p:cNvSpPr txBox="1">
            <a:spLocks noGrp="1"/>
          </p:cNvSpPr>
          <p:nvPr>
            <p:ph type="body" idx="1"/>
          </p:nvPr>
        </p:nvSpPr>
        <p:spPr>
          <a:xfrm>
            <a:off x="833437" y="981074"/>
            <a:ext cx="7783500" cy="35889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40" name="Shape 1540"/>
          <p:cNvSpPr>
            <a:spLocks noGrp="1"/>
          </p:cNvSpPr>
          <p:nvPr>
            <p:ph type="pic" idx="2"/>
          </p:nvPr>
        </p:nvSpPr>
        <p:spPr>
          <a:xfrm>
            <a:off x="361950" y="1558747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41" name="Shape 1541"/>
          <p:cNvSpPr>
            <a:spLocks noGrp="1"/>
          </p:cNvSpPr>
          <p:nvPr>
            <p:ph type="pic" idx="3"/>
          </p:nvPr>
        </p:nvSpPr>
        <p:spPr>
          <a:xfrm>
            <a:off x="361950" y="1031081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42" name="Shape 1542"/>
          <p:cNvSpPr>
            <a:spLocks noGrp="1"/>
          </p:cNvSpPr>
          <p:nvPr>
            <p:ph type="pic" idx="4"/>
          </p:nvPr>
        </p:nvSpPr>
        <p:spPr>
          <a:xfrm>
            <a:off x="361950" y="2089725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43" name="Shape 1543"/>
          <p:cNvSpPr>
            <a:spLocks noGrp="1"/>
          </p:cNvSpPr>
          <p:nvPr>
            <p:ph type="pic" idx="5"/>
          </p:nvPr>
        </p:nvSpPr>
        <p:spPr>
          <a:xfrm>
            <a:off x="361950" y="2616926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44" name="Shape 1544"/>
          <p:cNvSpPr>
            <a:spLocks noGrp="1"/>
          </p:cNvSpPr>
          <p:nvPr>
            <p:ph type="pic" idx="6"/>
          </p:nvPr>
        </p:nvSpPr>
        <p:spPr>
          <a:xfrm>
            <a:off x="361950" y="3150341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45" name="Shape 1545"/>
          <p:cNvSpPr>
            <a:spLocks noGrp="1"/>
          </p:cNvSpPr>
          <p:nvPr>
            <p:ph type="pic" idx="7"/>
          </p:nvPr>
        </p:nvSpPr>
        <p:spPr>
          <a:xfrm>
            <a:off x="361950" y="3681319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46" name="Shape 1546"/>
          <p:cNvSpPr>
            <a:spLocks noGrp="1"/>
          </p:cNvSpPr>
          <p:nvPr>
            <p:ph type="pic" idx="8"/>
          </p:nvPr>
        </p:nvSpPr>
        <p:spPr>
          <a:xfrm>
            <a:off x="361950" y="4202772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47" name="Shape 1547"/>
          <p:cNvSpPr txBox="1">
            <a:spLocks noGrp="1"/>
          </p:cNvSpPr>
          <p:nvPr>
            <p:ph type="body" idx="9"/>
          </p:nvPr>
        </p:nvSpPr>
        <p:spPr>
          <a:xfrm>
            <a:off x="342900" y="314325"/>
            <a:ext cx="8052300" cy="3954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4F6C"/>
              </a:buClr>
              <a:buFont typeface="Helvetica Neue"/>
              <a:buNone/>
              <a:defRPr sz="3000" b="0" i="0" u="none" strike="noStrike" cap="none">
                <a:solidFill>
                  <a:srgbClr val="094F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48" name="Shape 1548"/>
          <p:cNvSpPr txBox="1">
            <a:spLocks noGrp="1"/>
          </p:cNvSpPr>
          <p:nvPr>
            <p:ph type="sldNum" idx="12"/>
          </p:nvPr>
        </p:nvSpPr>
        <p:spPr>
          <a:xfrm>
            <a:off x="4484636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9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ide image"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Shape 1584"/>
          <p:cNvSpPr txBox="1">
            <a:spLocks noGrp="1"/>
          </p:cNvSpPr>
          <p:nvPr>
            <p:ph type="body" idx="1"/>
          </p:nvPr>
        </p:nvSpPr>
        <p:spPr>
          <a:xfrm>
            <a:off x="352425" y="4258567"/>
            <a:ext cx="8429700" cy="6297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700" b="0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85" name="Shape 1585"/>
          <p:cNvSpPr>
            <a:spLocks noGrp="1"/>
          </p:cNvSpPr>
          <p:nvPr>
            <p:ph type="pic" idx="2"/>
          </p:nvPr>
        </p:nvSpPr>
        <p:spPr>
          <a:xfrm>
            <a:off x="-44843" y="972108"/>
            <a:ext cx="9224100" cy="30852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86" name="Shape 1586"/>
          <p:cNvSpPr txBox="1">
            <a:spLocks noGrp="1"/>
          </p:cNvSpPr>
          <p:nvPr>
            <p:ph type="body" idx="3"/>
          </p:nvPr>
        </p:nvSpPr>
        <p:spPr>
          <a:xfrm>
            <a:off x="342900" y="314325"/>
            <a:ext cx="8052300" cy="3954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4F6C"/>
              </a:buClr>
              <a:buFont typeface="Helvetica Neue"/>
              <a:buNone/>
              <a:defRPr sz="3000" b="0" i="0" u="none" strike="noStrike" cap="none">
                <a:solidFill>
                  <a:srgbClr val="094F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87" name="Shape 1587"/>
          <p:cNvSpPr txBox="1">
            <a:spLocks noGrp="1"/>
          </p:cNvSpPr>
          <p:nvPr>
            <p:ph type="sldNum" idx="12"/>
          </p:nvPr>
        </p:nvSpPr>
        <p:spPr>
          <a:xfrm>
            <a:off x="4484636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9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+ copy"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Shape 1589"/>
          <p:cNvSpPr txBox="1">
            <a:spLocks noGrp="1"/>
          </p:cNvSpPr>
          <p:nvPr>
            <p:ph type="body" idx="1"/>
          </p:nvPr>
        </p:nvSpPr>
        <p:spPr>
          <a:xfrm>
            <a:off x="6210300" y="334962"/>
            <a:ext cx="2568600" cy="4572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4F6C"/>
              </a:buClr>
              <a:buFont typeface="Helvetica Neue"/>
              <a:buNone/>
              <a:defRPr sz="3000" b="0" i="0" u="none" strike="noStrike" cap="none">
                <a:solidFill>
                  <a:srgbClr val="094F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90" name="Shape 1590"/>
          <p:cNvSpPr txBox="1">
            <a:spLocks noGrp="1"/>
          </p:cNvSpPr>
          <p:nvPr>
            <p:ph type="body" idx="2"/>
          </p:nvPr>
        </p:nvSpPr>
        <p:spPr>
          <a:xfrm>
            <a:off x="6210300" y="993774"/>
            <a:ext cx="2568600" cy="19287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700" b="0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91" name="Shape 1591"/>
          <p:cNvSpPr>
            <a:spLocks noGrp="1"/>
          </p:cNvSpPr>
          <p:nvPr>
            <p:ph type="pic" idx="3"/>
          </p:nvPr>
        </p:nvSpPr>
        <p:spPr>
          <a:xfrm>
            <a:off x="-56563" y="-60349"/>
            <a:ext cx="5913300" cy="52641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92" name="Shape 1592"/>
          <p:cNvSpPr txBox="1">
            <a:spLocks noGrp="1"/>
          </p:cNvSpPr>
          <p:nvPr>
            <p:ph type="sldNum" idx="12"/>
          </p:nvPr>
        </p:nvSpPr>
        <p:spPr>
          <a:xfrm>
            <a:off x="4484636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9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 images"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Shape 1594"/>
          <p:cNvSpPr txBox="1">
            <a:spLocks noGrp="1"/>
          </p:cNvSpPr>
          <p:nvPr>
            <p:ph type="body" idx="1"/>
          </p:nvPr>
        </p:nvSpPr>
        <p:spPr>
          <a:xfrm>
            <a:off x="352425" y="4258567"/>
            <a:ext cx="8429700" cy="6297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700" b="0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95" name="Shape 1595"/>
          <p:cNvSpPr txBox="1">
            <a:spLocks noGrp="1"/>
          </p:cNvSpPr>
          <p:nvPr>
            <p:ph type="body" idx="2"/>
          </p:nvPr>
        </p:nvSpPr>
        <p:spPr>
          <a:xfrm>
            <a:off x="357227" y="3773487"/>
            <a:ext cx="4032900" cy="2001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5A72"/>
              </a:buClr>
              <a:buFont typeface="Helvetica Neue"/>
              <a:buNone/>
              <a:defRPr sz="1300" b="1" i="0" u="none" strike="noStrike" cap="none">
                <a:solidFill>
                  <a:srgbClr val="2D5A7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96" name="Shape 1596"/>
          <p:cNvSpPr txBox="1">
            <a:spLocks noGrp="1"/>
          </p:cNvSpPr>
          <p:nvPr>
            <p:ph type="body" idx="3"/>
          </p:nvPr>
        </p:nvSpPr>
        <p:spPr>
          <a:xfrm>
            <a:off x="4746954" y="3768724"/>
            <a:ext cx="4032900" cy="2001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5A72"/>
              </a:buClr>
              <a:buFont typeface="Helvetica Neue"/>
              <a:buNone/>
              <a:defRPr sz="1300" b="1" i="0" u="none" strike="noStrike" cap="none">
                <a:solidFill>
                  <a:srgbClr val="2D5A7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97" name="Shape 1597"/>
          <p:cNvSpPr>
            <a:spLocks noGrp="1"/>
          </p:cNvSpPr>
          <p:nvPr>
            <p:ph type="pic" idx="4"/>
          </p:nvPr>
        </p:nvSpPr>
        <p:spPr>
          <a:xfrm>
            <a:off x="4746954" y="970020"/>
            <a:ext cx="4032900" cy="26652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98" name="Shape 1598"/>
          <p:cNvSpPr>
            <a:spLocks noGrp="1"/>
          </p:cNvSpPr>
          <p:nvPr>
            <p:ph type="pic" idx="5"/>
          </p:nvPr>
        </p:nvSpPr>
        <p:spPr>
          <a:xfrm>
            <a:off x="359071" y="971770"/>
            <a:ext cx="4032900" cy="26652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99" name="Shape 1599"/>
          <p:cNvSpPr txBox="1">
            <a:spLocks noGrp="1"/>
          </p:cNvSpPr>
          <p:nvPr>
            <p:ph type="body" idx="6"/>
          </p:nvPr>
        </p:nvSpPr>
        <p:spPr>
          <a:xfrm>
            <a:off x="342900" y="314325"/>
            <a:ext cx="8052300" cy="3954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4F6C"/>
              </a:buClr>
              <a:buFont typeface="Helvetica Neue"/>
              <a:buNone/>
              <a:defRPr sz="3000" b="0" i="0" u="none" strike="noStrike" cap="none">
                <a:solidFill>
                  <a:srgbClr val="094F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00" name="Shape 1600"/>
          <p:cNvSpPr txBox="1">
            <a:spLocks noGrp="1"/>
          </p:cNvSpPr>
          <p:nvPr>
            <p:ph type="sldNum" idx="12"/>
          </p:nvPr>
        </p:nvSpPr>
        <p:spPr>
          <a:xfrm>
            <a:off x="4484636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9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images"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Shape 1602"/>
          <p:cNvSpPr txBox="1">
            <a:spLocks noGrp="1"/>
          </p:cNvSpPr>
          <p:nvPr>
            <p:ph type="body" idx="1"/>
          </p:nvPr>
        </p:nvSpPr>
        <p:spPr>
          <a:xfrm>
            <a:off x="352425" y="4258567"/>
            <a:ext cx="8429700" cy="6297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700" b="0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03" name="Shape 1603"/>
          <p:cNvSpPr txBox="1">
            <a:spLocks noGrp="1"/>
          </p:cNvSpPr>
          <p:nvPr>
            <p:ph type="body" idx="2"/>
          </p:nvPr>
        </p:nvSpPr>
        <p:spPr>
          <a:xfrm>
            <a:off x="357227" y="3313805"/>
            <a:ext cx="2578800" cy="2001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5A72"/>
              </a:buClr>
              <a:buFont typeface="Helvetica Neue"/>
              <a:buNone/>
              <a:defRPr sz="1300" b="1" i="0" u="none" strike="noStrike" cap="none">
                <a:solidFill>
                  <a:srgbClr val="2D5A7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04" name="Shape 1604"/>
          <p:cNvSpPr>
            <a:spLocks noGrp="1"/>
          </p:cNvSpPr>
          <p:nvPr>
            <p:ph type="pic" idx="3"/>
          </p:nvPr>
        </p:nvSpPr>
        <p:spPr>
          <a:xfrm>
            <a:off x="3276209" y="1491431"/>
            <a:ext cx="2582099" cy="17013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05" name="Shape 1605"/>
          <p:cNvSpPr>
            <a:spLocks noGrp="1"/>
          </p:cNvSpPr>
          <p:nvPr>
            <p:ph type="pic" idx="4"/>
          </p:nvPr>
        </p:nvSpPr>
        <p:spPr>
          <a:xfrm>
            <a:off x="6207822" y="1487885"/>
            <a:ext cx="2580900" cy="17022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06" name="Shape 1606"/>
          <p:cNvSpPr>
            <a:spLocks noGrp="1"/>
          </p:cNvSpPr>
          <p:nvPr>
            <p:ph type="pic" idx="5"/>
          </p:nvPr>
        </p:nvSpPr>
        <p:spPr>
          <a:xfrm>
            <a:off x="357181" y="1487835"/>
            <a:ext cx="2579100" cy="17013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07" name="Shape 1607"/>
          <p:cNvSpPr txBox="1">
            <a:spLocks noGrp="1"/>
          </p:cNvSpPr>
          <p:nvPr>
            <p:ph type="body" idx="6"/>
          </p:nvPr>
        </p:nvSpPr>
        <p:spPr>
          <a:xfrm>
            <a:off x="3277762" y="3313805"/>
            <a:ext cx="2579100" cy="2001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5A72"/>
              </a:buClr>
              <a:buFont typeface="Helvetica Neue"/>
              <a:buNone/>
              <a:defRPr sz="1300" b="1" i="0" u="none" strike="noStrike" cap="none">
                <a:solidFill>
                  <a:srgbClr val="2D5A7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08" name="Shape 1608"/>
          <p:cNvSpPr txBox="1">
            <a:spLocks noGrp="1"/>
          </p:cNvSpPr>
          <p:nvPr>
            <p:ph type="body" idx="7"/>
          </p:nvPr>
        </p:nvSpPr>
        <p:spPr>
          <a:xfrm>
            <a:off x="6203059" y="3313805"/>
            <a:ext cx="2579100" cy="2001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5A72"/>
              </a:buClr>
              <a:buFont typeface="Helvetica Neue"/>
              <a:buNone/>
              <a:defRPr sz="1300" b="1" i="0" u="none" strike="noStrike" cap="none">
                <a:solidFill>
                  <a:srgbClr val="2D5A7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09" name="Shape 1609"/>
          <p:cNvSpPr txBox="1">
            <a:spLocks noGrp="1"/>
          </p:cNvSpPr>
          <p:nvPr>
            <p:ph type="body" idx="8"/>
          </p:nvPr>
        </p:nvSpPr>
        <p:spPr>
          <a:xfrm>
            <a:off x="342900" y="314325"/>
            <a:ext cx="8052300" cy="3954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4F6C"/>
              </a:buClr>
              <a:buFont typeface="Helvetica Neue"/>
              <a:buNone/>
              <a:defRPr sz="3000" b="0" i="0" u="none" strike="noStrike" cap="none">
                <a:solidFill>
                  <a:srgbClr val="094F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10" name="Shape 1610"/>
          <p:cNvSpPr txBox="1">
            <a:spLocks noGrp="1"/>
          </p:cNvSpPr>
          <p:nvPr>
            <p:ph type="sldNum" idx="12"/>
          </p:nvPr>
        </p:nvSpPr>
        <p:spPr>
          <a:xfrm>
            <a:off x="4484636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9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on image"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Shape 1612"/>
          <p:cNvSpPr>
            <a:spLocks noGrp="1"/>
          </p:cNvSpPr>
          <p:nvPr>
            <p:ph type="pic" idx="2"/>
          </p:nvPr>
        </p:nvSpPr>
        <p:spPr>
          <a:xfrm>
            <a:off x="-162507" y="-124234"/>
            <a:ext cx="9451200" cy="54381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13" name="Shape 1613"/>
          <p:cNvSpPr txBox="1">
            <a:spLocks noGrp="1"/>
          </p:cNvSpPr>
          <p:nvPr>
            <p:ph type="body" idx="1"/>
          </p:nvPr>
        </p:nvSpPr>
        <p:spPr>
          <a:xfrm>
            <a:off x="354787" y="1203089"/>
            <a:ext cx="8434500" cy="2754900"/>
          </a:xfrm>
          <a:prstGeom prst="rect">
            <a:avLst/>
          </a:prstGeom>
          <a:solidFill>
            <a:srgbClr val="F16421">
              <a:alpha val="80000"/>
            </a:srgb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34275" tIns="34275" rIns="34275" bIns="34275" anchor="ctr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14" name="Shape 1614"/>
          <p:cNvSpPr txBox="1">
            <a:spLocks noGrp="1"/>
          </p:cNvSpPr>
          <p:nvPr>
            <p:ph type="body" idx="3"/>
          </p:nvPr>
        </p:nvSpPr>
        <p:spPr>
          <a:xfrm>
            <a:off x="480625" y="1441685"/>
            <a:ext cx="7812300" cy="20799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15" name="Shape 1615"/>
          <p:cNvSpPr txBox="1">
            <a:spLocks noGrp="1"/>
          </p:cNvSpPr>
          <p:nvPr>
            <p:ph type="body" idx="4"/>
          </p:nvPr>
        </p:nvSpPr>
        <p:spPr>
          <a:xfrm>
            <a:off x="719137" y="3567428"/>
            <a:ext cx="2325000" cy="1725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16" name="Shape 1616"/>
          <p:cNvSpPr txBox="1">
            <a:spLocks noGrp="1"/>
          </p:cNvSpPr>
          <p:nvPr>
            <p:ph type="sldNum" idx="12"/>
          </p:nvPr>
        </p:nvSpPr>
        <p:spPr>
          <a:xfrm>
            <a:off x="4484636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9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Shape 1618"/>
          <p:cNvSpPr txBox="1">
            <a:spLocks noGrp="1"/>
          </p:cNvSpPr>
          <p:nvPr>
            <p:ph type="body" idx="1"/>
          </p:nvPr>
        </p:nvSpPr>
        <p:spPr>
          <a:xfrm>
            <a:off x="353820" y="361950"/>
            <a:ext cx="8436300" cy="44196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19" name="Shape 1619"/>
          <p:cNvSpPr txBox="1">
            <a:spLocks noGrp="1"/>
          </p:cNvSpPr>
          <p:nvPr>
            <p:ph type="sldNum" idx="12"/>
          </p:nvPr>
        </p:nvSpPr>
        <p:spPr>
          <a:xfrm>
            <a:off x="4484636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9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 number"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Shape 1621"/>
          <p:cNvSpPr txBox="1">
            <a:spLocks noGrp="1"/>
          </p:cNvSpPr>
          <p:nvPr>
            <p:ph type="body" idx="1"/>
          </p:nvPr>
        </p:nvSpPr>
        <p:spPr>
          <a:xfrm>
            <a:off x="361950" y="1629739"/>
            <a:ext cx="8427600" cy="13257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632F"/>
              </a:buClr>
              <a:buFont typeface="Helvetica Neue"/>
              <a:buNone/>
              <a:defRPr sz="11300" b="0" i="0" u="none" strike="noStrike" cap="none">
                <a:solidFill>
                  <a:srgbClr val="EF63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22" name="Shape 1622"/>
          <p:cNvSpPr txBox="1">
            <a:spLocks noGrp="1"/>
          </p:cNvSpPr>
          <p:nvPr>
            <p:ph type="body" idx="2"/>
          </p:nvPr>
        </p:nvSpPr>
        <p:spPr>
          <a:xfrm>
            <a:off x="352425" y="4258567"/>
            <a:ext cx="8429700" cy="6297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700" b="0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23" name="Shape 1623"/>
          <p:cNvSpPr txBox="1">
            <a:spLocks noGrp="1"/>
          </p:cNvSpPr>
          <p:nvPr>
            <p:ph type="body" idx="3"/>
          </p:nvPr>
        </p:nvSpPr>
        <p:spPr>
          <a:xfrm>
            <a:off x="357227" y="3167139"/>
            <a:ext cx="8420100" cy="2001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5A72"/>
              </a:buClr>
              <a:buFont typeface="Helvetica Neue"/>
              <a:buNone/>
              <a:defRPr sz="1300" b="1" i="0" u="none" strike="noStrike" cap="none">
                <a:solidFill>
                  <a:srgbClr val="2D5A7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24" name="Shape 1624"/>
          <p:cNvSpPr txBox="1">
            <a:spLocks noGrp="1"/>
          </p:cNvSpPr>
          <p:nvPr>
            <p:ph type="body" idx="4"/>
          </p:nvPr>
        </p:nvSpPr>
        <p:spPr>
          <a:xfrm>
            <a:off x="342900" y="314325"/>
            <a:ext cx="8052300" cy="3954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4F6C"/>
              </a:buClr>
              <a:buFont typeface="Helvetica Neue"/>
              <a:buNone/>
              <a:defRPr sz="3000" b="0" i="0" u="none" strike="noStrike" cap="none">
                <a:solidFill>
                  <a:srgbClr val="094F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25" name="Shape 1625"/>
          <p:cNvSpPr txBox="1">
            <a:spLocks noGrp="1"/>
          </p:cNvSpPr>
          <p:nvPr>
            <p:ph type="sldNum" idx="12"/>
          </p:nvPr>
        </p:nvSpPr>
        <p:spPr>
          <a:xfrm>
            <a:off x="4484636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9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 numbers"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Shape 1627"/>
          <p:cNvSpPr txBox="1">
            <a:spLocks noGrp="1"/>
          </p:cNvSpPr>
          <p:nvPr>
            <p:ph type="body" idx="1"/>
          </p:nvPr>
        </p:nvSpPr>
        <p:spPr>
          <a:xfrm>
            <a:off x="352425" y="4258567"/>
            <a:ext cx="8429700" cy="6297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700" b="0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28" name="Shape 1628"/>
          <p:cNvSpPr txBox="1">
            <a:spLocks noGrp="1"/>
          </p:cNvSpPr>
          <p:nvPr>
            <p:ph type="body" idx="2"/>
          </p:nvPr>
        </p:nvSpPr>
        <p:spPr>
          <a:xfrm>
            <a:off x="357227" y="2797174"/>
            <a:ext cx="4032900" cy="2001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5A72"/>
              </a:buClr>
              <a:buFont typeface="Helvetica Neue"/>
              <a:buNone/>
              <a:defRPr sz="1300" b="1" i="0" u="none" strike="noStrike" cap="none">
                <a:solidFill>
                  <a:srgbClr val="2D5A7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29" name="Shape 1629"/>
          <p:cNvSpPr txBox="1">
            <a:spLocks noGrp="1"/>
          </p:cNvSpPr>
          <p:nvPr>
            <p:ph type="body" idx="3"/>
          </p:nvPr>
        </p:nvSpPr>
        <p:spPr>
          <a:xfrm>
            <a:off x="4746954" y="2792412"/>
            <a:ext cx="4032900" cy="2001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5A72"/>
              </a:buClr>
              <a:buFont typeface="Helvetica Neue"/>
              <a:buNone/>
              <a:defRPr sz="1300" b="1" i="0" u="none" strike="noStrike" cap="none">
                <a:solidFill>
                  <a:srgbClr val="2D5A7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30" name="Shape 1630"/>
          <p:cNvSpPr txBox="1">
            <a:spLocks noGrp="1"/>
          </p:cNvSpPr>
          <p:nvPr>
            <p:ph type="body" idx="4"/>
          </p:nvPr>
        </p:nvSpPr>
        <p:spPr>
          <a:xfrm>
            <a:off x="361950" y="1801189"/>
            <a:ext cx="4023300" cy="9510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632F"/>
              </a:buClr>
              <a:buFont typeface="Helvetica Neue"/>
              <a:buNone/>
              <a:defRPr sz="7500" b="0" i="0" u="none" strike="noStrike" cap="none">
                <a:solidFill>
                  <a:srgbClr val="EF63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31" name="Shape 1631"/>
          <p:cNvSpPr txBox="1">
            <a:spLocks noGrp="1"/>
          </p:cNvSpPr>
          <p:nvPr>
            <p:ph type="body" idx="5"/>
          </p:nvPr>
        </p:nvSpPr>
        <p:spPr>
          <a:xfrm>
            <a:off x="4751677" y="1801189"/>
            <a:ext cx="4023300" cy="9510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632F"/>
              </a:buClr>
              <a:buFont typeface="Helvetica Neue"/>
              <a:buNone/>
              <a:defRPr sz="7500" b="0" i="0" u="none" strike="noStrike" cap="none">
                <a:solidFill>
                  <a:srgbClr val="EF63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32" name="Shape 1632"/>
          <p:cNvSpPr txBox="1">
            <a:spLocks noGrp="1"/>
          </p:cNvSpPr>
          <p:nvPr>
            <p:ph type="body" idx="6"/>
          </p:nvPr>
        </p:nvSpPr>
        <p:spPr>
          <a:xfrm>
            <a:off x="342900" y="314325"/>
            <a:ext cx="8052300" cy="3954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4F6C"/>
              </a:buClr>
              <a:buFont typeface="Helvetica Neue"/>
              <a:buNone/>
              <a:defRPr sz="3000" b="0" i="0" u="none" strike="noStrike" cap="none">
                <a:solidFill>
                  <a:srgbClr val="094F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33" name="Shape 1633"/>
          <p:cNvSpPr txBox="1">
            <a:spLocks noGrp="1"/>
          </p:cNvSpPr>
          <p:nvPr>
            <p:ph type="sldNum" idx="12"/>
          </p:nvPr>
        </p:nvSpPr>
        <p:spPr>
          <a:xfrm>
            <a:off x="4484636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9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numbers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Shape 1635"/>
          <p:cNvSpPr txBox="1">
            <a:spLocks noGrp="1"/>
          </p:cNvSpPr>
          <p:nvPr>
            <p:ph type="body" idx="1"/>
          </p:nvPr>
        </p:nvSpPr>
        <p:spPr>
          <a:xfrm>
            <a:off x="352425" y="4258567"/>
            <a:ext cx="8429700" cy="6297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700" b="0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36" name="Shape 1636"/>
          <p:cNvSpPr txBox="1">
            <a:spLocks noGrp="1"/>
          </p:cNvSpPr>
          <p:nvPr>
            <p:ph type="body" idx="2"/>
          </p:nvPr>
        </p:nvSpPr>
        <p:spPr>
          <a:xfrm>
            <a:off x="357227" y="2657475"/>
            <a:ext cx="2578800" cy="2001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5A72"/>
              </a:buClr>
              <a:buFont typeface="Helvetica Neue"/>
              <a:buNone/>
              <a:defRPr sz="1300" b="1" i="0" u="none" strike="noStrike" cap="none">
                <a:solidFill>
                  <a:srgbClr val="2D5A7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37" name="Shape 1637"/>
          <p:cNvSpPr txBox="1">
            <a:spLocks noGrp="1"/>
          </p:cNvSpPr>
          <p:nvPr>
            <p:ph type="body" idx="3"/>
          </p:nvPr>
        </p:nvSpPr>
        <p:spPr>
          <a:xfrm>
            <a:off x="3277762" y="2657475"/>
            <a:ext cx="2579100" cy="2001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5A72"/>
              </a:buClr>
              <a:buFont typeface="Helvetica Neue"/>
              <a:buNone/>
              <a:defRPr sz="1300" b="1" i="0" u="none" strike="noStrike" cap="none">
                <a:solidFill>
                  <a:srgbClr val="2D5A7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38" name="Shape 1638"/>
          <p:cNvSpPr txBox="1">
            <a:spLocks noGrp="1"/>
          </p:cNvSpPr>
          <p:nvPr>
            <p:ph type="body" idx="4"/>
          </p:nvPr>
        </p:nvSpPr>
        <p:spPr>
          <a:xfrm>
            <a:off x="6203059" y="2657475"/>
            <a:ext cx="2579100" cy="2001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5A72"/>
              </a:buClr>
              <a:buFont typeface="Helvetica Neue"/>
              <a:buNone/>
              <a:defRPr sz="1300" b="1" i="0" u="none" strike="noStrike" cap="none">
                <a:solidFill>
                  <a:srgbClr val="2D5A7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39" name="Shape 1639"/>
          <p:cNvSpPr txBox="1">
            <a:spLocks noGrp="1"/>
          </p:cNvSpPr>
          <p:nvPr>
            <p:ph type="body" idx="5"/>
          </p:nvPr>
        </p:nvSpPr>
        <p:spPr>
          <a:xfrm>
            <a:off x="361950" y="1853576"/>
            <a:ext cx="2569500" cy="6861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632F"/>
              </a:buClr>
              <a:buFont typeface="Helvetica Neue"/>
              <a:buNone/>
              <a:defRPr sz="5600" b="0" i="0" u="none" strike="noStrike" cap="none">
                <a:solidFill>
                  <a:srgbClr val="EF63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40" name="Shape 1640"/>
          <p:cNvSpPr txBox="1">
            <a:spLocks noGrp="1"/>
          </p:cNvSpPr>
          <p:nvPr>
            <p:ph type="body" idx="6"/>
          </p:nvPr>
        </p:nvSpPr>
        <p:spPr>
          <a:xfrm>
            <a:off x="3284865" y="1853576"/>
            <a:ext cx="2569500" cy="6861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632F"/>
              </a:buClr>
              <a:buFont typeface="Helvetica Neue"/>
              <a:buNone/>
              <a:defRPr sz="5600" b="0" i="0" u="none" strike="noStrike" cap="none">
                <a:solidFill>
                  <a:srgbClr val="EF63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41" name="Shape 1641"/>
          <p:cNvSpPr txBox="1">
            <a:spLocks noGrp="1"/>
          </p:cNvSpPr>
          <p:nvPr>
            <p:ph type="body" idx="7"/>
          </p:nvPr>
        </p:nvSpPr>
        <p:spPr>
          <a:xfrm>
            <a:off x="6207781" y="1853576"/>
            <a:ext cx="2569500" cy="6861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632F"/>
              </a:buClr>
              <a:buFont typeface="Helvetica Neue"/>
              <a:buNone/>
              <a:defRPr sz="5600" b="0" i="0" u="none" strike="noStrike" cap="none">
                <a:solidFill>
                  <a:srgbClr val="EF63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42" name="Shape 1642"/>
          <p:cNvSpPr txBox="1">
            <a:spLocks noGrp="1"/>
          </p:cNvSpPr>
          <p:nvPr>
            <p:ph type="body" idx="8"/>
          </p:nvPr>
        </p:nvSpPr>
        <p:spPr>
          <a:xfrm>
            <a:off x="342900" y="314325"/>
            <a:ext cx="8052300" cy="3954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4F6C"/>
              </a:buClr>
              <a:buFont typeface="Helvetica Neue"/>
              <a:buNone/>
              <a:defRPr sz="3000" b="0" i="0" u="none" strike="noStrike" cap="none">
                <a:solidFill>
                  <a:srgbClr val="094F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43" name="Shape 1643"/>
          <p:cNvSpPr txBox="1">
            <a:spLocks noGrp="1"/>
          </p:cNvSpPr>
          <p:nvPr>
            <p:ph type="sldNum" idx="12"/>
          </p:nvPr>
        </p:nvSpPr>
        <p:spPr>
          <a:xfrm>
            <a:off x="4484636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9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 list"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Shape 1645"/>
          <p:cNvSpPr txBox="1">
            <a:spLocks noGrp="1"/>
          </p:cNvSpPr>
          <p:nvPr>
            <p:ph type="body" idx="1"/>
          </p:nvPr>
        </p:nvSpPr>
        <p:spPr>
          <a:xfrm>
            <a:off x="357187" y="981075"/>
            <a:ext cx="8429700" cy="32958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46" name="Shape 1646"/>
          <p:cNvSpPr txBox="1">
            <a:spLocks noGrp="1"/>
          </p:cNvSpPr>
          <p:nvPr>
            <p:ph type="body" idx="2"/>
          </p:nvPr>
        </p:nvSpPr>
        <p:spPr>
          <a:xfrm>
            <a:off x="342900" y="314325"/>
            <a:ext cx="8052300" cy="3954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083B"/>
              </a:buClr>
              <a:buFont typeface="Helvetica Neue"/>
              <a:buNone/>
              <a:defRPr sz="3000" b="0" i="0" u="none" strike="noStrike" cap="none">
                <a:solidFill>
                  <a:srgbClr val="1F083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47" name="Shape 1647"/>
          <p:cNvSpPr txBox="1">
            <a:spLocks noGrp="1"/>
          </p:cNvSpPr>
          <p:nvPr>
            <p:ph type="sldNum" idx="12"/>
          </p:nvPr>
        </p:nvSpPr>
        <p:spPr>
          <a:xfrm>
            <a:off x="4484636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9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roon highlight">
    <p:bg>
      <p:bgPr>
        <a:solidFill>
          <a:srgbClr val="A22D51"/>
        </a:solidFill>
        <a:effectLst/>
      </p:bgPr>
    </p:bg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Shape 1550"/>
          <p:cNvSpPr txBox="1">
            <a:spLocks noGrp="1"/>
          </p:cNvSpPr>
          <p:nvPr>
            <p:ph type="body" idx="1"/>
          </p:nvPr>
        </p:nvSpPr>
        <p:spPr>
          <a:xfrm>
            <a:off x="333375" y="285750"/>
            <a:ext cx="8439000" cy="27204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51" name="Shape 1551"/>
          <p:cNvSpPr txBox="1">
            <a:spLocks noGrp="1"/>
          </p:cNvSpPr>
          <p:nvPr>
            <p:ph type="sldNum" idx="12"/>
          </p:nvPr>
        </p:nvSpPr>
        <p:spPr>
          <a:xfrm>
            <a:off x="4484636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9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 points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Shape 1649"/>
          <p:cNvSpPr txBox="1">
            <a:spLocks noGrp="1"/>
          </p:cNvSpPr>
          <p:nvPr>
            <p:ph type="body" idx="1"/>
          </p:nvPr>
        </p:nvSpPr>
        <p:spPr>
          <a:xfrm>
            <a:off x="1471165" y="971103"/>
            <a:ext cx="4889700" cy="13572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50" name="Shape 1650"/>
          <p:cNvSpPr txBox="1">
            <a:spLocks noGrp="1"/>
          </p:cNvSpPr>
          <p:nvPr>
            <p:ph type="body" idx="2"/>
          </p:nvPr>
        </p:nvSpPr>
        <p:spPr>
          <a:xfrm>
            <a:off x="1477862" y="334862"/>
            <a:ext cx="5777700" cy="3483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4F6C"/>
              </a:buClr>
              <a:buFont typeface="Helvetica Neue"/>
              <a:buNone/>
              <a:defRPr sz="2300" b="0" i="0" u="none" strike="noStrike" cap="none">
                <a:solidFill>
                  <a:srgbClr val="094F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51" name="Shape 1651"/>
          <p:cNvSpPr txBox="1">
            <a:spLocks noGrp="1"/>
          </p:cNvSpPr>
          <p:nvPr>
            <p:ph type="sldNum" idx="12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lIns="26775" tIns="26775" rIns="26775" bIns="267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9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 number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Shape 1653"/>
          <p:cNvSpPr txBox="1">
            <a:spLocks noGrp="1"/>
          </p:cNvSpPr>
          <p:nvPr>
            <p:ph type="body" idx="1"/>
          </p:nvPr>
        </p:nvSpPr>
        <p:spPr>
          <a:xfrm>
            <a:off x="361950" y="1629739"/>
            <a:ext cx="8427600" cy="13257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632F"/>
              </a:buClr>
              <a:buFont typeface="Helvetica Neue"/>
              <a:buNone/>
              <a:defRPr sz="11300" b="0" i="0" u="none" strike="noStrike" cap="none">
                <a:solidFill>
                  <a:srgbClr val="EF63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54" name="Shape 1654"/>
          <p:cNvSpPr txBox="1">
            <a:spLocks noGrp="1"/>
          </p:cNvSpPr>
          <p:nvPr>
            <p:ph type="body" idx="2"/>
          </p:nvPr>
        </p:nvSpPr>
        <p:spPr>
          <a:xfrm>
            <a:off x="352425" y="4258567"/>
            <a:ext cx="8429700" cy="6297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700" b="0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55" name="Shape 1655"/>
          <p:cNvSpPr txBox="1">
            <a:spLocks noGrp="1"/>
          </p:cNvSpPr>
          <p:nvPr>
            <p:ph type="body" idx="3"/>
          </p:nvPr>
        </p:nvSpPr>
        <p:spPr>
          <a:xfrm>
            <a:off x="357227" y="3167139"/>
            <a:ext cx="8420100" cy="2001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5A72"/>
              </a:buClr>
              <a:buFont typeface="Helvetica Neue"/>
              <a:buNone/>
              <a:defRPr sz="1300" b="1" i="0" u="none" strike="noStrike" cap="none">
                <a:solidFill>
                  <a:srgbClr val="2D5A7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56" name="Shape 1656"/>
          <p:cNvSpPr txBox="1">
            <a:spLocks noGrp="1"/>
          </p:cNvSpPr>
          <p:nvPr>
            <p:ph type="body" idx="4"/>
          </p:nvPr>
        </p:nvSpPr>
        <p:spPr>
          <a:xfrm>
            <a:off x="342900" y="314325"/>
            <a:ext cx="8052300" cy="3954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4F6C"/>
              </a:buClr>
              <a:buFont typeface="Helvetica Neue"/>
              <a:buNone/>
              <a:defRPr sz="3000" b="0" i="0" u="none" strike="noStrike" cap="none">
                <a:solidFill>
                  <a:srgbClr val="094F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57" name="Shape 1657"/>
          <p:cNvSpPr txBox="1">
            <a:spLocks noGrp="1"/>
          </p:cNvSpPr>
          <p:nvPr>
            <p:ph type="sldNum" idx="12"/>
          </p:nvPr>
        </p:nvSpPr>
        <p:spPr>
          <a:xfrm>
            <a:off x="4484636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9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 numbers"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Shape 1659"/>
          <p:cNvSpPr txBox="1">
            <a:spLocks noGrp="1"/>
          </p:cNvSpPr>
          <p:nvPr>
            <p:ph type="body" idx="1"/>
          </p:nvPr>
        </p:nvSpPr>
        <p:spPr>
          <a:xfrm>
            <a:off x="352425" y="4258567"/>
            <a:ext cx="8429700" cy="6297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700" b="0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60" name="Shape 1660"/>
          <p:cNvSpPr txBox="1">
            <a:spLocks noGrp="1"/>
          </p:cNvSpPr>
          <p:nvPr>
            <p:ph type="body" idx="2"/>
          </p:nvPr>
        </p:nvSpPr>
        <p:spPr>
          <a:xfrm>
            <a:off x="357227" y="2797174"/>
            <a:ext cx="4032900" cy="2001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5A72"/>
              </a:buClr>
              <a:buFont typeface="Helvetica Neue"/>
              <a:buNone/>
              <a:defRPr sz="1300" b="1" i="0" u="none" strike="noStrike" cap="none">
                <a:solidFill>
                  <a:srgbClr val="2D5A7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61" name="Shape 1661"/>
          <p:cNvSpPr txBox="1">
            <a:spLocks noGrp="1"/>
          </p:cNvSpPr>
          <p:nvPr>
            <p:ph type="body" idx="3"/>
          </p:nvPr>
        </p:nvSpPr>
        <p:spPr>
          <a:xfrm>
            <a:off x="4746954" y="2792412"/>
            <a:ext cx="4032900" cy="2001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5A72"/>
              </a:buClr>
              <a:buFont typeface="Helvetica Neue"/>
              <a:buNone/>
              <a:defRPr sz="1300" b="1" i="0" u="none" strike="noStrike" cap="none">
                <a:solidFill>
                  <a:srgbClr val="2D5A7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62" name="Shape 1662"/>
          <p:cNvSpPr txBox="1">
            <a:spLocks noGrp="1"/>
          </p:cNvSpPr>
          <p:nvPr>
            <p:ph type="body" idx="4"/>
          </p:nvPr>
        </p:nvSpPr>
        <p:spPr>
          <a:xfrm>
            <a:off x="361950" y="1801189"/>
            <a:ext cx="4023300" cy="9510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632F"/>
              </a:buClr>
              <a:buFont typeface="Helvetica Neue"/>
              <a:buNone/>
              <a:defRPr sz="7500" b="0" i="0" u="none" strike="noStrike" cap="none">
                <a:solidFill>
                  <a:srgbClr val="EF63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63" name="Shape 1663"/>
          <p:cNvSpPr txBox="1">
            <a:spLocks noGrp="1"/>
          </p:cNvSpPr>
          <p:nvPr>
            <p:ph type="body" idx="5"/>
          </p:nvPr>
        </p:nvSpPr>
        <p:spPr>
          <a:xfrm>
            <a:off x="4751677" y="1801189"/>
            <a:ext cx="4023300" cy="9510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632F"/>
              </a:buClr>
              <a:buFont typeface="Helvetica Neue"/>
              <a:buNone/>
              <a:defRPr sz="7500" b="0" i="0" u="none" strike="noStrike" cap="none">
                <a:solidFill>
                  <a:srgbClr val="EF63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64" name="Shape 1664"/>
          <p:cNvSpPr txBox="1">
            <a:spLocks noGrp="1"/>
          </p:cNvSpPr>
          <p:nvPr>
            <p:ph type="body" idx="6"/>
          </p:nvPr>
        </p:nvSpPr>
        <p:spPr>
          <a:xfrm>
            <a:off x="342900" y="314325"/>
            <a:ext cx="8052300" cy="3954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4F6C"/>
              </a:buClr>
              <a:buFont typeface="Helvetica Neue"/>
              <a:buNone/>
              <a:defRPr sz="3000" b="0" i="0" u="none" strike="noStrike" cap="none">
                <a:solidFill>
                  <a:srgbClr val="094F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65" name="Shape 1665"/>
          <p:cNvSpPr txBox="1">
            <a:spLocks noGrp="1"/>
          </p:cNvSpPr>
          <p:nvPr>
            <p:ph type="sldNum" idx="12"/>
          </p:nvPr>
        </p:nvSpPr>
        <p:spPr>
          <a:xfrm>
            <a:off x="4484636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9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vy highlight">
    <p:bg>
      <p:bgPr>
        <a:solidFill>
          <a:srgbClr val="1F093B"/>
        </a:solidFill>
        <a:effectLst/>
      </p:bgPr>
    </p:bg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Shape 1553"/>
          <p:cNvSpPr txBox="1">
            <a:spLocks noGrp="1"/>
          </p:cNvSpPr>
          <p:nvPr>
            <p:ph type="body" idx="1"/>
          </p:nvPr>
        </p:nvSpPr>
        <p:spPr>
          <a:xfrm>
            <a:off x="333375" y="285750"/>
            <a:ext cx="8439000" cy="33603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54" name="Shape 1554"/>
          <p:cNvSpPr txBox="1">
            <a:spLocks noGrp="1"/>
          </p:cNvSpPr>
          <p:nvPr>
            <p:ph type="sldNum" idx="12"/>
          </p:nvPr>
        </p:nvSpPr>
        <p:spPr>
          <a:xfrm>
            <a:off x="4484636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9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urple highlight">
    <p:bg>
      <p:bgPr>
        <a:solidFill>
          <a:srgbClr val="793163"/>
        </a:solidFill>
        <a:effectLst/>
      </p:bgPr>
    </p:bg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Shape 1556"/>
          <p:cNvSpPr txBox="1">
            <a:spLocks noGrp="1"/>
          </p:cNvSpPr>
          <p:nvPr>
            <p:ph type="body" idx="1"/>
          </p:nvPr>
        </p:nvSpPr>
        <p:spPr>
          <a:xfrm>
            <a:off x="333375" y="285750"/>
            <a:ext cx="8439000" cy="27204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57" name="Shape 1557"/>
          <p:cNvSpPr txBox="1">
            <a:spLocks noGrp="1"/>
          </p:cNvSpPr>
          <p:nvPr>
            <p:ph type="sldNum" idx="12"/>
          </p:nvPr>
        </p:nvSpPr>
        <p:spPr>
          <a:xfrm>
            <a:off x="4484636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9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ighlight orange"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Shape 1559"/>
          <p:cNvSpPr>
            <a:spLocks noGrp="1"/>
          </p:cNvSpPr>
          <p:nvPr>
            <p:ph type="pic" idx="2"/>
          </p:nvPr>
        </p:nvSpPr>
        <p:spPr>
          <a:xfrm>
            <a:off x="-58599" y="-55885"/>
            <a:ext cx="9261300" cy="52554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60" name="Shape 1560"/>
          <p:cNvSpPr txBox="1">
            <a:spLocks noGrp="1"/>
          </p:cNvSpPr>
          <p:nvPr>
            <p:ph type="body" idx="1"/>
          </p:nvPr>
        </p:nvSpPr>
        <p:spPr>
          <a:xfrm>
            <a:off x="357187" y="3807364"/>
            <a:ext cx="8429700" cy="972600"/>
          </a:xfrm>
          <a:prstGeom prst="rect">
            <a:avLst/>
          </a:prstGeom>
          <a:solidFill>
            <a:srgbClr val="F16421">
              <a:alpha val="80000"/>
            </a:srgbClr>
          </a:solidFill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61" name="Shape 1561"/>
          <p:cNvSpPr txBox="1">
            <a:spLocks noGrp="1"/>
          </p:cNvSpPr>
          <p:nvPr>
            <p:ph type="body" idx="3"/>
          </p:nvPr>
        </p:nvSpPr>
        <p:spPr>
          <a:xfrm>
            <a:off x="704850" y="4074517"/>
            <a:ext cx="8078700" cy="4572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62" name="Shape 1562"/>
          <p:cNvSpPr txBox="1">
            <a:spLocks noGrp="1"/>
          </p:cNvSpPr>
          <p:nvPr>
            <p:ph type="sldNum" idx="12"/>
          </p:nvPr>
        </p:nvSpPr>
        <p:spPr>
          <a:xfrm>
            <a:off x="4484636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9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ightlight navy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Shape 1564"/>
          <p:cNvSpPr>
            <a:spLocks noGrp="1"/>
          </p:cNvSpPr>
          <p:nvPr>
            <p:ph type="pic" idx="2"/>
          </p:nvPr>
        </p:nvSpPr>
        <p:spPr>
          <a:xfrm>
            <a:off x="-58599" y="-55885"/>
            <a:ext cx="9261300" cy="52554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65" name="Shape 1565"/>
          <p:cNvSpPr txBox="1">
            <a:spLocks noGrp="1"/>
          </p:cNvSpPr>
          <p:nvPr>
            <p:ph type="body" idx="1"/>
          </p:nvPr>
        </p:nvSpPr>
        <p:spPr>
          <a:xfrm>
            <a:off x="357187" y="3807364"/>
            <a:ext cx="8429700" cy="972600"/>
          </a:xfrm>
          <a:prstGeom prst="rect">
            <a:avLst/>
          </a:prstGeom>
          <a:solidFill>
            <a:srgbClr val="1F093B">
              <a:alpha val="80000"/>
            </a:srgbClr>
          </a:solidFill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66" name="Shape 1566"/>
          <p:cNvSpPr txBox="1">
            <a:spLocks noGrp="1"/>
          </p:cNvSpPr>
          <p:nvPr>
            <p:ph type="body" idx="3"/>
          </p:nvPr>
        </p:nvSpPr>
        <p:spPr>
          <a:xfrm>
            <a:off x="704850" y="4074517"/>
            <a:ext cx="8078700" cy="4572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67" name="Shape 1567"/>
          <p:cNvSpPr txBox="1">
            <a:spLocks noGrp="1"/>
          </p:cNvSpPr>
          <p:nvPr>
            <p:ph type="sldNum" idx="12"/>
          </p:nvPr>
        </p:nvSpPr>
        <p:spPr>
          <a:xfrm>
            <a:off x="4484636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9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ighlight orange"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Shape 1569"/>
          <p:cNvSpPr>
            <a:spLocks noGrp="1"/>
          </p:cNvSpPr>
          <p:nvPr>
            <p:ph type="pic" idx="2"/>
          </p:nvPr>
        </p:nvSpPr>
        <p:spPr>
          <a:xfrm>
            <a:off x="-78060" y="-69072"/>
            <a:ext cx="9300300" cy="52815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70" name="Shape 1570"/>
          <p:cNvSpPr txBox="1">
            <a:spLocks noGrp="1"/>
          </p:cNvSpPr>
          <p:nvPr>
            <p:ph type="body" idx="1"/>
          </p:nvPr>
        </p:nvSpPr>
        <p:spPr>
          <a:xfrm>
            <a:off x="357187" y="3439107"/>
            <a:ext cx="8429700" cy="1340700"/>
          </a:xfrm>
          <a:prstGeom prst="rect">
            <a:avLst/>
          </a:prstGeom>
          <a:solidFill>
            <a:srgbClr val="EF632F">
              <a:alpha val="80000"/>
            </a:srgbClr>
          </a:solidFill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71" name="Shape 1571"/>
          <p:cNvSpPr txBox="1">
            <a:spLocks noGrp="1"/>
          </p:cNvSpPr>
          <p:nvPr>
            <p:ph type="body" idx="3"/>
          </p:nvPr>
        </p:nvSpPr>
        <p:spPr>
          <a:xfrm>
            <a:off x="704850" y="3705900"/>
            <a:ext cx="8078700" cy="8229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72" name="Shape 1572"/>
          <p:cNvSpPr txBox="1">
            <a:spLocks noGrp="1"/>
          </p:cNvSpPr>
          <p:nvPr>
            <p:ph type="sldNum" idx="12"/>
          </p:nvPr>
        </p:nvSpPr>
        <p:spPr>
          <a:xfrm>
            <a:off x="4484636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9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ightlight navy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Shape 1574"/>
          <p:cNvSpPr>
            <a:spLocks noGrp="1"/>
          </p:cNvSpPr>
          <p:nvPr>
            <p:ph type="pic" idx="2"/>
          </p:nvPr>
        </p:nvSpPr>
        <p:spPr>
          <a:xfrm>
            <a:off x="-78060" y="-69072"/>
            <a:ext cx="9300300" cy="52815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75" name="Shape 1575"/>
          <p:cNvSpPr txBox="1">
            <a:spLocks noGrp="1"/>
          </p:cNvSpPr>
          <p:nvPr>
            <p:ph type="body" idx="1"/>
          </p:nvPr>
        </p:nvSpPr>
        <p:spPr>
          <a:xfrm>
            <a:off x="357187" y="3439107"/>
            <a:ext cx="8429700" cy="1340700"/>
          </a:xfrm>
          <a:prstGeom prst="rect">
            <a:avLst/>
          </a:prstGeom>
          <a:solidFill>
            <a:srgbClr val="1F093B">
              <a:alpha val="80000"/>
            </a:srgbClr>
          </a:solidFill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76" name="Shape 1576"/>
          <p:cNvSpPr txBox="1">
            <a:spLocks noGrp="1"/>
          </p:cNvSpPr>
          <p:nvPr>
            <p:ph type="body" idx="3"/>
          </p:nvPr>
        </p:nvSpPr>
        <p:spPr>
          <a:xfrm>
            <a:off x="704850" y="3705900"/>
            <a:ext cx="8078700" cy="8229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77" name="Shape 1577"/>
          <p:cNvSpPr txBox="1">
            <a:spLocks noGrp="1"/>
          </p:cNvSpPr>
          <p:nvPr>
            <p:ph type="sldNum" idx="12"/>
          </p:nvPr>
        </p:nvSpPr>
        <p:spPr>
          <a:xfrm>
            <a:off x="4484636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9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+ overlay"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Shape 1579"/>
          <p:cNvSpPr>
            <a:spLocks noGrp="1"/>
          </p:cNvSpPr>
          <p:nvPr>
            <p:ph type="pic" idx="2"/>
          </p:nvPr>
        </p:nvSpPr>
        <p:spPr>
          <a:xfrm>
            <a:off x="-162262" y="-151042"/>
            <a:ext cx="9468600" cy="54456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80" name="Shape 1580"/>
          <p:cNvSpPr txBox="1">
            <a:spLocks noGrp="1"/>
          </p:cNvSpPr>
          <p:nvPr>
            <p:ph type="body" idx="1"/>
          </p:nvPr>
        </p:nvSpPr>
        <p:spPr>
          <a:xfrm>
            <a:off x="2034" y="-1910"/>
            <a:ext cx="9139800" cy="5147400"/>
          </a:xfrm>
          <a:prstGeom prst="rect">
            <a:avLst/>
          </a:prstGeom>
          <a:blipFill rotWithShape="1">
            <a:blip r:embed="rId2">
              <a:alphaModFix amt="50000"/>
            </a:blip>
            <a:stretch>
              <a:fillRect/>
            </a:stretch>
          </a:blipFill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81" name="Shape 1581"/>
          <p:cNvSpPr txBox="1">
            <a:spLocks noGrp="1"/>
          </p:cNvSpPr>
          <p:nvPr>
            <p:ph type="body" idx="3"/>
          </p:nvPr>
        </p:nvSpPr>
        <p:spPr>
          <a:xfrm>
            <a:off x="353392" y="2200293"/>
            <a:ext cx="8437200" cy="8001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3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82" name="Shape 1582"/>
          <p:cNvSpPr txBox="1">
            <a:spLocks noGrp="1"/>
          </p:cNvSpPr>
          <p:nvPr>
            <p:ph type="sldNum" idx="12"/>
          </p:nvPr>
        </p:nvSpPr>
        <p:spPr>
          <a:xfrm>
            <a:off x="4484636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9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Shape 1509"/>
          <p:cNvSpPr txBox="1">
            <a:spLocks noGrp="1"/>
          </p:cNvSpPr>
          <p:nvPr>
            <p:ph type="title"/>
          </p:nvPr>
        </p:nvSpPr>
        <p:spPr>
          <a:xfrm>
            <a:off x="666750" y="862012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10" name="Shape 1510"/>
          <p:cNvSpPr txBox="1">
            <a:spLocks noGrp="1"/>
          </p:cNvSpPr>
          <p:nvPr>
            <p:ph type="body" idx="1"/>
          </p:nvPr>
        </p:nvSpPr>
        <p:spPr>
          <a:xfrm>
            <a:off x="666750" y="2652712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t" anchorCtr="0"/>
          <a:lstStyle>
            <a:lvl1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88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431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5207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596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94E6C"/>
              </a:buClr>
              <a:buSzPct val="38461"/>
              <a:buFont typeface="Helvetica Neue"/>
              <a:buNone/>
              <a:defRPr sz="1300" b="1" i="0" u="none" strike="noStrike" cap="none">
                <a:solidFill>
                  <a:srgbClr val="094E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11" name="Shape 1511"/>
          <p:cNvSpPr txBox="1">
            <a:spLocks noGrp="1"/>
          </p:cNvSpPr>
          <p:nvPr>
            <p:ph type="sldNum" idx="12"/>
          </p:nvPr>
        </p:nvSpPr>
        <p:spPr>
          <a:xfrm>
            <a:off x="4484636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9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  <p:sldLayoutId id="2147483882" r:id="rId12"/>
    <p:sldLayoutId id="2147483883" r:id="rId13"/>
    <p:sldLayoutId id="2147483884" r:id="rId14"/>
    <p:sldLayoutId id="2147483885" r:id="rId15"/>
    <p:sldLayoutId id="2147483886" r:id="rId16"/>
    <p:sldLayoutId id="2147483887" r:id="rId17"/>
    <p:sldLayoutId id="2147483888" r:id="rId18"/>
    <p:sldLayoutId id="2147483889" r:id="rId19"/>
    <p:sldLayoutId id="2147483890" r:id="rId20"/>
    <p:sldLayoutId id="2147483891" r:id="rId21"/>
    <p:sldLayoutId id="2147483892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3" name="Shape 3163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2384" y="400351"/>
            <a:ext cx="2985900" cy="29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4" name="Shape 3164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2384" y="400351"/>
            <a:ext cx="2985900" cy="29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5" name="Shape 3165"/>
          <p:cNvSpPr txBox="1"/>
          <p:nvPr/>
        </p:nvSpPr>
        <p:spPr>
          <a:xfrm>
            <a:off x="692475" y="3716485"/>
            <a:ext cx="7805700" cy="1553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b="1" dirty="0">
                <a:solidFill>
                  <a:srgbClr val="2F5897"/>
                </a:solidFill>
                <a:latin typeface="Questrial"/>
                <a:ea typeface="Questrial"/>
                <a:cs typeface="Questrial"/>
                <a:sym typeface="Questrial"/>
              </a:rPr>
              <a:t>Josh Patterson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2F5897"/>
                </a:solidFill>
                <a:latin typeface="Questrial"/>
                <a:ea typeface="Questrial"/>
                <a:cs typeface="Questrial"/>
                <a:sym typeface="Questrial"/>
              </a:rPr>
              <a:t>@datametrician</a:t>
            </a:r>
            <a:r>
              <a:rPr lang="en" sz="3600" dirty="0">
                <a:solidFill>
                  <a:srgbClr val="2F5897"/>
                </a:solidFill>
                <a:latin typeface="Questrial"/>
                <a:ea typeface="Questrial"/>
                <a:cs typeface="Questrial"/>
                <a:sym typeface="Questrial"/>
              </a:rPr>
              <a:t/>
            </a:r>
            <a:br>
              <a:rPr lang="en" sz="3600" dirty="0">
                <a:solidFill>
                  <a:srgbClr val="2F5897"/>
                </a:solidFill>
                <a:latin typeface="Questrial"/>
                <a:ea typeface="Questrial"/>
                <a:cs typeface="Questrial"/>
                <a:sym typeface="Questrial"/>
              </a:rPr>
            </a:br>
            <a:endParaRPr lang="en" sz="3600" dirty="0">
              <a:solidFill>
                <a:srgbClr val="2F5897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3166" name="Shape 3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0"/>
            <a:ext cx="9144002" cy="3525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9" name="Shape 3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4436251" cy="293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1" name="Shape 3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6775" y="472000"/>
            <a:ext cx="3336648" cy="162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2" name="Shape 31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4303" y="0"/>
            <a:ext cx="2639699" cy="2278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3" name="Shape 31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8125" y="1652849"/>
            <a:ext cx="2394551" cy="20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4" name="Shape 31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63675" y="2156348"/>
            <a:ext cx="3098374" cy="158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9" name="Shape 3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4436251" cy="293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1" name="Shape 3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6775" y="472000"/>
            <a:ext cx="3336648" cy="162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2" name="Shape 31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4303" y="0"/>
            <a:ext cx="2639699" cy="2278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3" name="Shape 31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8125" y="1652849"/>
            <a:ext cx="2394551" cy="20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4" name="Shape 31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63675" y="2156348"/>
            <a:ext cx="3098374" cy="15895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3195"/>
          <p:cNvSpPr txBox="1"/>
          <p:nvPr/>
        </p:nvSpPr>
        <p:spPr>
          <a:xfrm>
            <a:off x="4408000" y="41875"/>
            <a:ext cx="2167800" cy="1553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EFDFD"/>
                </a:solidFill>
                <a:latin typeface="Questrial"/>
                <a:ea typeface="Questrial"/>
                <a:cs typeface="Questrial"/>
                <a:sym typeface="Questrial"/>
              </a:rPr>
              <a:t>700 to 7 Million</a:t>
            </a:r>
          </a:p>
        </p:txBody>
      </p:sp>
    </p:spTree>
    <p:extLst>
      <p:ext uri="{BB962C8B-B14F-4D97-AF65-F5344CB8AC3E}">
        <p14:creationId xmlns:p14="http://schemas.microsoft.com/office/powerpoint/2010/main" val="100706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9" name="Shape 3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4436251" cy="2933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0" name="Shape 3190"/>
          <p:cNvSpPr txBox="1"/>
          <p:nvPr/>
        </p:nvSpPr>
        <p:spPr>
          <a:xfrm>
            <a:off x="125" y="3227300"/>
            <a:ext cx="9144000" cy="1553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2F5897"/>
                </a:solidFill>
                <a:latin typeface="Questrial"/>
                <a:ea typeface="Questrial"/>
                <a:cs typeface="Questrial"/>
                <a:sym typeface="Questrial"/>
              </a:rPr>
              <a:t>Open Data =&gt; Open Insights =&gt; Open Dialogue</a:t>
            </a:r>
            <a:endParaRPr lang="en" sz="2400" b="1" dirty="0">
              <a:solidFill>
                <a:srgbClr val="2F5897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lvl="0" algn="ctr" rtl="0">
              <a:spcBef>
                <a:spcPts val="0"/>
              </a:spcBef>
              <a:buNone/>
            </a:pPr>
            <a:endParaRPr sz="1800" dirty="0">
              <a:solidFill>
                <a:srgbClr val="2F5897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2F5897"/>
                </a:solidFill>
                <a:latin typeface="Questrial"/>
                <a:ea typeface="Questrial"/>
                <a:cs typeface="Questrial"/>
                <a:sym typeface="Questrial"/>
              </a:rPr>
              <a:t>Allow users to know information they want, interactively, &amp; easy as Google search</a:t>
            </a:r>
            <a:endParaRPr lang="en" sz="1800" dirty="0">
              <a:solidFill>
                <a:srgbClr val="2F5897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3191" name="Shape 3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6775" y="472000"/>
            <a:ext cx="3336648" cy="162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2" name="Shape 31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4303" y="0"/>
            <a:ext cx="2639699" cy="2278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3" name="Shape 31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8125" y="1652849"/>
            <a:ext cx="2394551" cy="20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4" name="Shape 31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63675" y="2156348"/>
            <a:ext cx="3098374" cy="158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5" name="Shape 3195"/>
          <p:cNvSpPr txBox="1"/>
          <p:nvPr/>
        </p:nvSpPr>
        <p:spPr>
          <a:xfrm>
            <a:off x="4408000" y="41875"/>
            <a:ext cx="2167800" cy="1553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EFDFD"/>
                </a:solidFill>
                <a:latin typeface="Questrial"/>
                <a:ea typeface="Questrial"/>
                <a:cs typeface="Questrial"/>
                <a:sym typeface="Questrial"/>
              </a:rPr>
              <a:t>700 to 7 Million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94E6C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37</Words>
  <Application>Microsoft Macintosh PowerPoint</Application>
  <PresentationFormat>On-screen Show (16:9)</PresentationFormat>
  <Paragraphs>7</Paragraphs>
  <Slides>4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White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Jeff Meisel</cp:lastModifiedBy>
  <cp:revision>6</cp:revision>
  <dcterms:modified xsi:type="dcterms:W3CDTF">2016-09-28T17:00:13Z</dcterms:modified>
</cp:coreProperties>
</file>